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319" r:id="rId2"/>
    <p:sldId id="286" r:id="rId3"/>
    <p:sldId id="287" r:id="rId4"/>
    <p:sldId id="290" r:id="rId5"/>
    <p:sldId id="294" r:id="rId6"/>
    <p:sldId id="295" r:id="rId7"/>
    <p:sldId id="296" r:id="rId8"/>
    <p:sldId id="307" r:id="rId9"/>
    <p:sldId id="320" r:id="rId10"/>
    <p:sldId id="310" r:id="rId11"/>
    <p:sldId id="311" r:id="rId12"/>
    <p:sldId id="314" r:id="rId13"/>
    <p:sldId id="316" r:id="rId14"/>
    <p:sldId id="313" r:id="rId15"/>
    <p:sldId id="317" r:id="rId16"/>
    <p:sldId id="315" r:id="rId17"/>
    <p:sldId id="297" r:id="rId18"/>
    <p:sldId id="298" r:id="rId19"/>
    <p:sldId id="299" r:id="rId20"/>
    <p:sldId id="300" r:id="rId21"/>
    <p:sldId id="301" r:id="rId22"/>
    <p:sldId id="302" r:id="rId23"/>
    <p:sldId id="318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C700"/>
    <a:srgbClr val="FF6C9E"/>
    <a:srgbClr val="C57BFF"/>
    <a:srgbClr val="FF7030"/>
    <a:srgbClr val="14E3ED"/>
    <a:srgbClr val="A6FFF2"/>
    <a:srgbClr val="4C5255"/>
    <a:srgbClr val="FA484F"/>
    <a:srgbClr val="9ECFDA"/>
    <a:srgbClr val="82A6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0"/>
    <p:restoredTop sz="94653"/>
  </p:normalViewPr>
  <p:slideViewPr>
    <p:cSldViewPr snapToGrid="0" showGuides="1">
      <p:cViewPr varScale="1">
        <p:scale>
          <a:sx n="113" d="100"/>
          <a:sy n="113" d="100"/>
        </p:scale>
        <p:origin x="648" y="192"/>
      </p:cViewPr>
      <p:guideLst>
        <p:guide orient="horz" pos="22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360EE6-C9B8-024A-A0A3-749E801B9495}" type="datetimeFigureOut">
              <a:rPr lang="en-US" smtClean="0"/>
              <a:t>11/3/25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28F775-20CA-754D-987B-268DF47A1B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8405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A28F775-20CA-754D-987B-268DF47A1BB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669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2C9C6-3A2F-0ACA-DA42-9EC69EFF32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5DC18E-5395-5D33-37AB-45E152FF8D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4D5A47-C4ED-FF6C-CC39-9F847FB0F7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177C24-2C2B-64E6-5EED-E6A5B729D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9ACD3D-5F21-5062-3BBC-E8B1D7FC6B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0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26E94A-8701-EBC9-E4E1-C9EE000259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97B150F-0230-4F66-F378-0A04FF7CA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6C76F-0111-DCC0-CA10-57B781051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DB078-51EB-77F6-8E92-9C1EE86A3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7BCB0F-4C2E-32FC-520D-1BED71F89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46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DB318C4-53B7-8F84-3C86-5402DE49FA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559834-21C6-A55D-4FAD-D57323BD9C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AC834C-A113-A50C-1B2E-C35CF28DDE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20191C-544C-852F-F7B3-85B8DEB59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0366BD-898C-FB6A-1C52-6E0D664DB4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6833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03DECC-E630-A2B0-E798-9F31A85C39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4094B8-FDCD-D6D4-E057-60C059A6C0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7DAC38-0983-D885-B764-C83604D6C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BDB8C6-0CE6-4CC2-2532-51C10100D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57055C-C413-9F34-8574-AF428DD68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0464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C4D3E-30C9-1C0E-CAFA-6F0A319772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D72834C-FE1D-4706-7CEB-E83C7FA1E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F145AB-B071-09C2-C254-905984E5F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58317-3E71-CA67-94BA-A0D6F774E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33560-8896-51D3-066F-7D8112BC00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1136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BE05D8-95C6-AF4D-2406-1A98157FC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0A6B5-FCB9-977E-95E4-E8B0681A54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E6221-63FE-4F4E-44F7-DAF43B0B7A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26A796-1669-19C2-06AF-D846E0E07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70250EF-EC38-27A4-235A-23AB43EFC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AB4C6-D656-DCAD-E6AC-2067ABDFA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5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BA5246-CC6B-C4F6-40B0-A64FAA84CC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21B56-DE55-A7AD-FAA5-4C72380B76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28B0B6-029A-2DCA-5296-5C79523EAD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EA999BA-71CA-DF07-1113-B5A682DD75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CC497E-DB74-C8B8-22CF-30F2A7F4DD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9FA816-005F-01EC-75A6-16E0ABB0E8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0611D679-60FA-2D40-38B4-A08C70F72E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B7B32DA-F8B1-4715-6683-846427BB8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575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D5AE7-9290-44ED-F15E-4B8450C5B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960F31-3FBB-1FD6-4D47-C255EF9EE6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51E94B-5D96-0997-8618-5BBB160B37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2EBB6F-1695-530E-3BC7-4BA221B9F0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741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046E081-2DAC-CCD3-C13A-B38C0BD722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FB382F1-B92A-DE70-ABC2-0BBD2322A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07E94E-9F0F-2C86-2E09-3ECC3A834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31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0C7315-3644-1C8A-A73F-B9E071822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1DD889-5C27-1278-2F97-7A230C44F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8D1361B-B8DA-F1B0-8720-5AA55B2D4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75A41DB-4B63-1192-9E6B-20B094E7DC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6BD934B-DAFF-3FCE-B06D-572BDDE42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717ABEE-FF77-E971-F234-F06CD7812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9378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531CD5-6D39-280F-6B6C-4FA7F33F6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5CD8C18-7EC6-D89D-8DEB-6D9B3AA800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E0CBE4-6636-8F76-D9AE-1B8374CF4C3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2C78E2-E480-1095-20EC-FF4FBE34F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7790530-3CE5-6A48-CE07-6EBB2367F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F07864-0A85-F56B-FD1B-302AEBC29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0836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5EC5E99-FB95-8859-48DE-E66407CBE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4CE3D13-9BE4-AA8E-5445-FA905CCEEC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00113B-BE0B-95C4-AFBD-9DD0176DD2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5987B40-BB8A-E24F-8C3A-3A15654956F8}" type="datetimeFigureOut">
              <a:rPr lang="en-US" smtClean="0"/>
              <a:t>11/3/25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BA1CD8-5BE7-18B6-86C7-C8C8BF7751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2E1E9B-85BE-476E-2958-CB68E37D4D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424B13-35C9-9C47-B22F-4CB94225B53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740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0767EE-AD1C-7822-B873-DFB13B62CA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56246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905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F93909-90A2-BA62-28F8-2989C840C9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58672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11808B-0377-E038-10B1-204F85CC80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31640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A3A97B0-3C3C-DBC4-A737-00E65F46C4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672887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85B623-7AB0-20E2-5136-13221F0995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595228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0F6B1E-48DB-68CF-D925-41407927D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25681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AB99C1-EB7A-07DD-E6DF-1C29DBA4D0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228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FB2A281-5B8D-C023-0921-55737F7B1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943963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0BF4D5-E021-5327-E0FE-2ECB6772F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35483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0DBBC34-9D7A-7350-E4C4-046821B0D4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2263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FA98A99-F247-DFFF-F13D-0C7929C155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01656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F17452C-10F3-C295-8420-9398009BE3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3857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2D015B-F893-68AB-2D42-D7C6E642D6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2971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DA3F06-429C-88C3-CB6C-81730BBA84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7010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179BD4D-5132-D6A3-2841-7EE83E98D4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2070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63E98A3-39AE-1E69-80C9-049EE0A36A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0502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2395E56-8044-99F5-49E5-0523C3D577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77540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6E312-98DB-2092-9C3A-2ED638C57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43198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8388D4-40E7-7521-4FA4-FAABFDF19D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6630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B82D4F-F3D5-A822-C374-19E561333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12472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969FD7-3447-A24F-8CE7-2A1BF61E5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3492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4A15B81-D56B-05B2-328C-3D6DA0A23C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7595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9719</TotalTime>
  <Words>1</Words>
  <Application>Microsoft Macintosh PowerPoint</Application>
  <PresentationFormat>Widescreen</PresentationFormat>
  <Paragraphs>1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34</cp:revision>
  <dcterms:created xsi:type="dcterms:W3CDTF">2025-10-27T22:12:10Z</dcterms:created>
  <dcterms:modified xsi:type="dcterms:W3CDTF">2025-11-03T16:11:31Z</dcterms:modified>
</cp:coreProperties>
</file>